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-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063B61-DB8F-4FD1-8EC9-B505236D96D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CD1EBD-A2A8-421E-B701-810DF8DBA34A}">
      <dgm:prSet phldrT="[Text]"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Project: Communicating Water Quality Reports &amp; Findings </a:t>
          </a:r>
          <a:endParaRPr lang="en-US" dirty="0"/>
        </a:p>
      </dgm:t>
    </dgm:pt>
    <dgm:pt modelId="{08A210E6-F241-4CF6-9C17-E5ADA10E1599}" type="parTrans" cxnId="{934644A1-ABD2-421E-AE88-7685246607CA}">
      <dgm:prSet/>
      <dgm:spPr/>
      <dgm:t>
        <a:bodyPr/>
        <a:lstStyle/>
        <a:p>
          <a:endParaRPr lang="en-US"/>
        </a:p>
      </dgm:t>
    </dgm:pt>
    <dgm:pt modelId="{D6C4C99A-0627-4698-A840-643A830E7EA0}" type="sibTrans" cxnId="{934644A1-ABD2-421E-AE88-7685246607CA}">
      <dgm:prSet/>
      <dgm:spPr/>
      <dgm:t>
        <a:bodyPr/>
        <a:lstStyle/>
        <a:p>
          <a:endParaRPr lang="en-US"/>
        </a:p>
      </dgm:t>
    </dgm:pt>
    <dgm:pt modelId="{3291C05C-918E-4118-A6BF-E07B28AF5971}">
      <dgm:prSet phldrT="[Text]"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LISCIF Funding Priority: Data management and integration projects.</a:t>
          </a:r>
          <a:endParaRPr lang="en-US" dirty="0"/>
        </a:p>
      </dgm:t>
    </dgm:pt>
    <dgm:pt modelId="{4589F6EC-D8BE-425F-9BFF-6FB52FC36DD2}" type="parTrans" cxnId="{A2CB64DD-7025-451C-BF87-132C12B3EF9E}">
      <dgm:prSet/>
      <dgm:spPr/>
      <dgm:t>
        <a:bodyPr/>
        <a:lstStyle/>
        <a:p>
          <a:endParaRPr lang="en-US"/>
        </a:p>
      </dgm:t>
    </dgm:pt>
    <dgm:pt modelId="{FB4C3042-529D-427F-A931-3E4321772136}" type="sibTrans" cxnId="{A2CB64DD-7025-451C-BF87-132C12B3EF9E}">
      <dgm:prSet/>
      <dgm:spPr/>
      <dgm:t>
        <a:bodyPr/>
        <a:lstStyle/>
        <a:p>
          <a:endParaRPr lang="en-US"/>
        </a:p>
      </dgm:t>
    </dgm:pt>
    <dgm:pt modelId="{C43889DC-2CC7-4D72-B2E5-33F88F352AFC}">
      <dgm:prSet phldrT="[Text]"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CCMP Funding Theme: Informed and Engaged Public</a:t>
          </a:r>
          <a:endParaRPr lang="en-US" dirty="0"/>
        </a:p>
      </dgm:t>
    </dgm:pt>
    <dgm:pt modelId="{36AA089E-1DA7-46D6-A60E-FC8AB5C01D0B}" type="parTrans" cxnId="{C8A43F7F-28A7-4069-8B82-E25E0079243D}">
      <dgm:prSet/>
      <dgm:spPr/>
      <dgm:t>
        <a:bodyPr/>
        <a:lstStyle/>
        <a:p>
          <a:endParaRPr lang="en-US"/>
        </a:p>
      </dgm:t>
    </dgm:pt>
    <dgm:pt modelId="{1C30A8FE-0B2B-447F-9913-ADEB9C933E8D}" type="sibTrans" cxnId="{C8A43F7F-28A7-4069-8B82-E25E0079243D}">
      <dgm:prSet/>
      <dgm:spPr/>
      <dgm:t>
        <a:bodyPr/>
        <a:lstStyle/>
        <a:p>
          <a:endParaRPr lang="en-US"/>
        </a:p>
      </dgm:t>
    </dgm:pt>
    <dgm:pt modelId="{E674A805-E961-44D0-ACE1-E60F8EED1D0E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Impact: Effectively communicate water quality findings using environmental indicators and reports to educate diverse communities on the health of the Long Island Sound watershed. </a:t>
          </a:r>
        </a:p>
      </dgm:t>
    </dgm:pt>
    <dgm:pt modelId="{4D72EFAB-3AC4-4C17-955D-E5A1F4C54FED}" type="parTrans" cxnId="{043BF104-54B1-4208-9808-4380E8282674}">
      <dgm:prSet/>
      <dgm:spPr/>
      <dgm:t>
        <a:bodyPr/>
        <a:lstStyle/>
        <a:p>
          <a:endParaRPr lang="en-US"/>
        </a:p>
      </dgm:t>
    </dgm:pt>
    <dgm:pt modelId="{99FF752F-590C-4EB4-B36D-4A9132AE85F7}" type="sibTrans" cxnId="{043BF104-54B1-4208-9808-4380E8282674}">
      <dgm:prSet/>
      <dgm:spPr/>
      <dgm:t>
        <a:bodyPr/>
        <a:lstStyle/>
        <a:p>
          <a:endParaRPr lang="en-US"/>
        </a:p>
      </dgm:t>
    </dgm:pt>
    <dgm:pt modelId="{A12BFFD3-738F-45C5-A1C8-9B593C9B5B23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CCMP Action: IEP 2-4: Support efforts to assess the public’s understanding of Long Island Sound and its watershed.</a:t>
          </a:r>
          <a:endParaRPr lang="en-US" dirty="0"/>
        </a:p>
      </dgm:t>
    </dgm:pt>
    <dgm:pt modelId="{F6CC92FF-8B74-43C4-BD70-EBC6F6FC5D9B}" type="parTrans" cxnId="{082829D7-DF7C-47E9-88CF-E07275A1951A}">
      <dgm:prSet/>
      <dgm:spPr/>
      <dgm:t>
        <a:bodyPr/>
        <a:lstStyle/>
        <a:p>
          <a:endParaRPr lang="en-US"/>
        </a:p>
      </dgm:t>
    </dgm:pt>
    <dgm:pt modelId="{A7389198-A633-482E-8A78-C41DB16A1D84}" type="sibTrans" cxnId="{082829D7-DF7C-47E9-88CF-E07275A1951A}">
      <dgm:prSet/>
      <dgm:spPr/>
      <dgm:t>
        <a:bodyPr/>
        <a:lstStyle/>
        <a:p>
          <a:endParaRPr lang="en-US"/>
        </a:p>
      </dgm:t>
    </dgm:pt>
    <dgm:pt modelId="{126252F6-78DF-4878-A432-F164190B82B8}" type="pres">
      <dgm:prSet presAssocID="{F0063B61-DB8F-4FD1-8EC9-B505236D96DC}" presName="Name0" presStyleCnt="0">
        <dgm:presLayoutVars>
          <dgm:dir/>
          <dgm:resizeHandles val="exact"/>
        </dgm:presLayoutVars>
      </dgm:prSet>
      <dgm:spPr/>
    </dgm:pt>
    <dgm:pt modelId="{EF226020-5968-4A38-8DD7-8DD7B608363F}" type="pres">
      <dgm:prSet presAssocID="{74CD1EBD-A2A8-421E-B701-810DF8DBA34A}" presName="node" presStyleLbl="node1" presStyleIdx="0" presStyleCnt="5">
        <dgm:presLayoutVars>
          <dgm:bulletEnabled val="1"/>
        </dgm:presLayoutVars>
      </dgm:prSet>
      <dgm:spPr>
        <a:solidFill>
          <a:schemeClr val="accent6"/>
        </a:solidFill>
      </dgm:spPr>
    </dgm:pt>
    <dgm:pt modelId="{12D8AC05-00C0-42A9-AA77-AA15C1DE3FC6}" type="pres">
      <dgm:prSet presAssocID="{D6C4C99A-0627-4698-A840-643A830E7EA0}" presName="sibTrans" presStyleLbl="sibTrans2D1" presStyleIdx="0" presStyleCnt="4"/>
      <dgm:spPr/>
    </dgm:pt>
    <dgm:pt modelId="{3EDB64D8-5C6F-49A6-BBF1-E035B57804EB}" type="pres">
      <dgm:prSet presAssocID="{D6C4C99A-0627-4698-A840-643A830E7EA0}" presName="connectorText" presStyleLbl="sibTrans2D1" presStyleIdx="0" presStyleCnt="4"/>
      <dgm:spPr/>
    </dgm:pt>
    <dgm:pt modelId="{8C21B0AF-D262-4427-A1F8-E1A75CDD7ADF}" type="pres">
      <dgm:prSet presAssocID="{3291C05C-918E-4118-A6BF-E07B28AF5971}" presName="node" presStyleLbl="node1" presStyleIdx="1" presStyleCnt="5">
        <dgm:presLayoutVars>
          <dgm:bulletEnabled val="1"/>
        </dgm:presLayoutVars>
      </dgm:prSet>
      <dgm:spPr>
        <a:solidFill>
          <a:schemeClr val="accent6"/>
        </a:solidFill>
      </dgm:spPr>
    </dgm:pt>
    <dgm:pt modelId="{87A4A648-CA3B-418D-AA8F-C58C4C4259CE}" type="pres">
      <dgm:prSet presAssocID="{FB4C3042-529D-427F-A931-3E4321772136}" presName="sibTrans" presStyleLbl="sibTrans2D1" presStyleIdx="1" presStyleCnt="4"/>
      <dgm:spPr/>
    </dgm:pt>
    <dgm:pt modelId="{2C33359F-D483-4DD4-B6A4-D1ED6532981A}" type="pres">
      <dgm:prSet presAssocID="{FB4C3042-529D-427F-A931-3E4321772136}" presName="connectorText" presStyleLbl="sibTrans2D1" presStyleIdx="1" presStyleCnt="4"/>
      <dgm:spPr/>
    </dgm:pt>
    <dgm:pt modelId="{38879988-A3B0-45AA-8D84-C1BAD4E8667D}" type="pres">
      <dgm:prSet presAssocID="{C43889DC-2CC7-4D72-B2E5-33F88F352AFC}" presName="node" presStyleLbl="node1" presStyleIdx="2" presStyleCnt="5">
        <dgm:presLayoutVars>
          <dgm:bulletEnabled val="1"/>
        </dgm:presLayoutVars>
      </dgm:prSet>
      <dgm:spPr>
        <a:solidFill>
          <a:schemeClr val="accent6"/>
        </a:solidFill>
      </dgm:spPr>
    </dgm:pt>
    <dgm:pt modelId="{D0887A62-9E03-4602-9B44-7CA1BA244C3E}" type="pres">
      <dgm:prSet presAssocID="{1C30A8FE-0B2B-447F-9913-ADEB9C933E8D}" presName="sibTrans" presStyleLbl="sibTrans2D1" presStyleIdx="2" presStyleCnt="4"/>
      <dgm:spPr/>
    </dgm:pt>
    <dgm:pt modelId="{9FAC05AA-6203-4204-93EE-B5FE20211651}" type="pres">
      <dgm:prSet presAssocID="{1C30A8FE-0B2B-447F-9913-ADEB9C933E8D}" presName="connectorText" presStyleLbl="sibTrans2D1" presStyleIdx="2" presStyleCnt="4"/>
      <dgm:spPr/>
    </dgm:pt>
    <dgm:pt modelId="{D8645113-AA3D-498E-B8FC-11C6A2E93E4D}" type="pres">
      <dgm:prSet presAssocID="{E674A805-E961-44D0-ACE1-E60F8EED1D0E}" presName="node" presStyleLbl="node1" presStyleIdx="3" presStyleCnt="5">
        <dgm:presLayoutVars>
          <dgm:bulletEnabled val="1"/>
        </dgm:presLayoutVars>
      </dgm:prSet>
      <dgm:spPr>
        <a:solidFill>
          <a:schemeClr val="accent6"/>
        </a:solidFill>
      </dgm:spPr>
    </dgm:pt>
    <dgm:pt modelId="{CEA8025C-AC6E-4CB2-8479-6DE7B6213B30}" type="pres">
      <dgm:prSet presAssocID="{99FF752F-590C-4EB4-B36D-4A9132AE85F7}" presName="sibTrans" presStyleLbl="sibTrans2D1" presStyleIdx="3" presStyleCnt="4"/>
      <dgm:spPr/>
    </dgm:pt>
    <dgm:pt modelId="{8C0BB5C9-0853-420D-8444-8BBC87B87827}" type="pres">
      <dgm:prSet presAssocID="{99FF752F-590C-4EB4-B36D-4A9132AE85F7}" presName="connectorText" presStyleLbl="sibTrans2D1" presStyleIdx="3" presStyleCnt="4"/>
      <dgm:spPr/>
    </dgm:pt>
    <dgm:pt modelId="{0D899AC1-AF84-4D3D-96D6-C8F7CF240051}" type="pres">
      <dgm:prSet presAssocID="{A12BFFD3-738F-45C5-A1C8-9B593C9B5B23}" presName="node" presStyleLbl="node1" presStyleIdx="4" presStyleCnt="5">
        <dgm:presLayoutVars>
          <dgm:bulletEnabled val="1"/>
        </dgm:presLayoutVars>
      </dgm:prSet>
      <dgm:spPr>
        <a:solidFill>
          <a:schemeClr val="accent6"/>
        </a:solidFill>
      </dgm:spPr>
    </dgm:pt>
  </dgm:ptLst>
  <dgm:cxnLst>
    <dgm:cxn modelId="{043BF104-54B1-4208-9808-4380E8282674}" srcId="{F0063B61-DB8F-4FD1-8EC9-B505236D96DC}" destId="{E674A805-E961-44D0-ACE1-E60F8EED1D0E}" srcOrd="3" destOrd="0" parTransId="{4D72EFAB-3AC4-4C17-955D-E5A1F4C54FED}" sibTransId="{99FF752F-590C-4EB4-B36D-4A9132AE85F7}"/>
    <dgm:cxn modelId="{A5057006-86DE-4344-B6AC-6160E082E146}" type="presOf" srcId="{D6C4C99A-0627-4698-A840-643A830E7EA0}" destId="{3EDB64D8-5C6F-49A6-BBF1-E035B57804EB}" srcOrd="1" destOrd="0" presId="urn:microsoft.com/office/officeart/2005/8/layout/process1"/>
    <dgm:cxn modelId="{DFCD1707-817A-4DB4-AB5C-0ABBE46C4432}" type="presOf" srcId="{C43889DC-2CC7-4D72-B2E5-33F88F352AFC}" destId="{38879988-A3B0-45AA-8D84-C1BAD4E8667D}" srcOrd="0" destOrd="0" presId="urn:microsoft.com/office/officeart/2005/8/layout/process1"/>
    <dgm:cxn modelId="{072EB609-B468-4D3F-B891-EC7F1A7096E5}" type="presOf" srcId="{FB4C3042-529D-427F-A931-3E4321772136}" destId="{87A4A648-CA3B-418D-AA8F-C58C4C4259CE}" srcOrd="0" destOrd="0" presId="urn:microsoft.com/office/officeart/2005/8/layout/process1"/>
    <dgm:cxn modelId="{DB10AC0D-006B-42CF-A7D1-36903FB9EEC6}" type="presOf" srcId="{1C30A8FE-0B2B-447F-9913-ADEB9C933E8D}" destId="{9FAC05AA-6203-4204-93EE-B5FE20211651}" srcOrd="1" destOrd="0" presId="urn:microsoft.com/office/officeart/2005/8/layout/process1"/>
    <dgm:cxn modelId="{C2DF802F-219B-45FA-8E89-7FA1368B890F}" type="presOf" srcId="{F0063B61-DB8F-4FD1-8EC9-B505236D96DC}" destId="{126252F6-78DF-4878-A432-F164190B82B8}" srcOrd="0" destOrd="0" presId="urn:microsoft.com/office/officeart/2005/8/layout/process1"/>
    <dgm:cxn modelId="{D1B15D3B-E9AE-4623-A474-F0C01C396D77}" type="presOf" srcId="{FB4C3042-529D-427F-A931-3E4321772136}" destId="{2C33359F-D483-4DD4-B6A4-D1ED6532981A}" srcOrd="1" destOrd="0" presId="urn:microsoft.com/office/officeart/2005/8/layout/process1"/>
    <dgm:cxn modelId="{82B43743-3D87-430B-8B33-26DAA0FA7D70}" type="presOf" srcId="{99FF752F-590C-4EB4-B36D-4A9132AE85F7}" destId="{CEA8025C-AC6E-4CB2-8479-6DE7B6213B30}" srcOrd="0" destOrd="0" presId="urn:microsoft.com/office/officeart/2005/8/layout/process1"/>
    <dgm:cxn modelId="{F778E878-96BD-4EED-9A24-EA3B75081DE9}" type="presOf" srcId="{E674A805-E961-44D0-ACE1-E60F8EED1D0E}" destId="{D8645113-AA3D-498E-B8FC-11C6A2E93E4D}" srcOrd="0" destOrd="0" presId="urn:microsoft.com/office/officeart/2005/8/layout/process1"/>
    <dgm:cxn modelId="{AAD2907E-C29B-4AE3-9A02-5C8584DB5584}" type="presOf" srcId="{3291C05C-918E-4118-A6BF-E07B28AF5971}" destId="{8C21B0AF-D262-4427-A1F8-E1A75CDD7ADF}" srcOrd="0" destOrd="0" presId="urn:microsoft.com/office/officeart/2005/8/layout/process1"/>
    <dgm:cxn modelId="{C8A43F7F-28A7-4069-8B82-E25E0079243D}" srcId="{F0063B61-DB8F-4FD1-8EC9-B505236D96DC}" destId="{C43889DC-2CC7-4D72-B2E5-33F88F352AFC}" srcOrd="2" destOrd="0" parTransId="{36AA089E-1DA7-46D6-A60E-FC8AB5C01D0B}" sibTransId="{1C30A8FE-0B2B-447F-9913-ADEB9C933E8D}"/>
    <dgm:cxn modelId="{A2D7AD91-FD3C-42F9-BE4D-9214297EC875}" type="presOf" srcId="{A12BFFD3-738F-45C5-A1C8-9B593C9B5B23}" destId="{0D899AC1-AF84-4D3D-96D6-C8F7CF240051}" srcOrd="0" destOrd="0" presId="urn:microsoft.com/office/officeart/2005/8/layout/process1"/>
    <dgm:cxn modelId="{27C8F596-4481-4D58-A9F4-6C0A3CF41CA3}" type="presOf" srcId="{74CD1EBD-A2A8-421E-B701-810DF8DBA34A}" destId="{EF226020-5968-4A38-8DD7-8DD7B608363F}" srcOrd="0" destOrd="0" presId="urn:microsoft.com/office/officeart/2005/8/layout/process1"/>
    <dgm:cxn modelId="{934644A1-ABD2-421E-AE88-7685246607CA}" srcId="{F0063B61-DB8F-4FD1-8EC9-B505236D96DC}" destId="{74CD1EBD-A2A8-421E-B701-810DF8DBA34A}" srcOrd="0" destOrd="0" parTransId="{08A210E6-F241-4CF6-9C17-E5ADA10E1599}" sibTransId="{D6C4C99A-0627-4698-A840-643A830E7EA0}"/>
    <dgm:cxn modelId="{30F69DAD-D294-4B66-8DB2-1D5712935130}" type="presOf" srcId="{D6C4C99A-0627-4698-A840-643A830E7EA0}" destId="{12D8AC05-00C0-42A9-AA77-AA15C1DE3FC6}" srcOrd="0" destOrd="0" presId="urn:microsoft.com/office/officeart/2005/8/layout/process1"/>
    <dgm:cxn modelId="{12E2A7C4-3B04-439A-9D0E-1ADEB418F407}" type="presOf" srcId="{99FF752F-590C-4EB4-B36D-4A9132AE85F7}" destId="{8C0BB5C9-0853-420D-8444-8BBC87B87827}" srcOrd="1" destOrd="0" presId="urn:microsoft.com/office/officeart/2005/8/layout/process1"/>
    <dgm:cxn modelId="{FDEA51CC-FDBB-4C36-9B33-B436890D070F}" type="presOf" srcId="{1C30A8FE-0B2B-447F-9913-ADEB9C933E8D}" destId="{D0887A62-9E03-4602-9B44-7CA1BA244C3E}" srcOrd="0" destOrd="0" presId="urn:microsoft.com/office/officeart/2005/8/layout/process1"/>
    <dgm:cxn modelId="{082829D7-DF7C-47E9-88CF-E07275A1951A}" srcId="{F0063B61-DB8F-4FD1-8EC9-B505236D96DC}" destId="{A12BFFD3-738F-45C5-A1C8-9B593C9B5B23}" srcOrd="4" destOrd="0" parTransId="{F6CC92FF-8B74-43C4-BD70-EBC6F6FC5D9B}" sibTransId="{A7389198-A633-482E-8A78-C41DB16A1D84}"/>
    <dgm:cxn modelId="{A2CB64DD-7025-451C-BF87-132C12B3EF9E}" srcId="{F0063B61-DB8F-4FD1-8EC9-B505236D96DC}" destId="{3291C05C-918E-4118-A6BF-E07B28AF5971}" srcOrd="1" destOrd="0" parTransId="{4589F6EC-D8BE-425F-9BFF-6FB52FC36DD2}" sibTransId="{FB4C3042-529D-427F-A931-3E4321772136}"/>
    <dgm:cxn modelId="{77B81ABF-0397-40AD-AC6B-E1BBCAB71D3B}" type="presParOf" srcId="{126252F6-78DF-4878-A432-F164190B82B8}" destId="{EF226020-5968-4A38-8DD7-8DD7B608363F}" srcOrd="0" destOrd="0" presId="urn:microsoft.com/office/officeart/2005/8/layout/process1"/>
    <dgm:cxn modelId="{639B4B05-ADC5-450F-98DC-E77B8E4E793B}" type="presParOf" srcId="{126252F6-78DF-4878-A432-F164190B82B8}" destId="{12D8AC05-00C0-42A9-AA77-AA15C1DE3FC6}" srcOrd="1" destOrd="0" presId="urn:microsoft.com/office/officeart/2005/8/layout/process1"/>
    <dgm:cxn modelId="{BFBE8412-CA3B-4C31-9ECD-3E58600BDB7A}" type="presParOf" srcId="{12D8AC05-00C0-42A9-AA77-AA15C1DE3FC6}" destId="{3EDB64D8-5C6F-49A6-BBF1-E035B57804EB}" srcOrd="0" destOrd="0" presId="urn:microsoft.com/office/officeart/2005/8/layout/process1"/>
    <dgm:cxn modelId="{93A53CDD-64AC-41C0-B244-DA38D7600EAD}" type="presParOf" srcId="{126252F6-78DF-4878-A432-F164190B82B8}" destId="{8C21B0AF-D262-4427-A1F8-E1A75CDD7ADF}" srcOrd="2" destOrd="0" presId="urn:microsoft.com/office/officeart/2005/8/layout/process1"/>
    <dgm:cxn modelId="{A591355E-6DC5-49FE-851A-57C55AE50D8C}" type="presParOf" srcId="{126252F6-78DF-4878-A432-F164190B82B8}" destId="{87A4A648-CA3B-418D-AA8F-C58C4C4259CE}" srcOrd="3" destOrd="0" presId="urn:microsoft.com/office/officeart/2005/8/layout/process1"/>
    <dgm:cxn modelId="{F4A25783-2974-4A98-A745-14965D0B158D}" type="presParOf" srcId="{87A4A648-CA3B-418D-AA8F-C58C4C4259CE}" destId="{2C33359F-D483-4DD4-B6A4-D1ED6532981A}" srcOrd="0" destOrd="0" presId="urn:microsoft.com/office/officeart/2005/8/layout/process1"/>
    <dgm:cxn modelId="{9C2B1BAA-EB73-4B40-AFFD-C702DEA382F0}" type="presParOf" srcId="{126252F6-78DF-4878-A432-F164190B82B8}" destId="{38879988-A3B0-45AA-8D84-C1BAD4E8667D}" srcOrd="4" destOrd="0" presId="urn:microsoft.com/office/officeart/2005/8/layout/process1"/>
    <dgm:cxn modelId="{8EB06D5F-0FF4-44D1-9544-D9FD421EBCFE}" type="presParOf" srcId="{126252F6-78DF-4878-A432-F164190B82B8}" destId="{D0887A62-9E03-4602-9B44-7CA1BA244C3E}" srcOrd="5" destOrd="0" presId="urn:microsoft.com/office/officeart/2005/8/layout/process1"/>
    <dgm:cxn modelId="{28D80EBC-FFBD-472C-99F8-D989AB28A8D6}" type="presParOf" srcId="{D0887A62-9E03-4602-9B44-7CA1BA244C3E}" destId="{9FAC05AA-6203-4204-93EE-B5FE20211651}" srcOrd="0" destOrd="0" presId="urn:microsoft.com/office/officeart/2005/8/layout/process1"/>
    <dgm:cxn modelId="{C2595F9D-3E4F-4AC7-864E-933B63FBCF59}" type="presParOf" srcId="{126252F6-78DF-4878-A432-F164190B82B8}" destId="{D8645113-AA3D-498E-B8FC-11C6A2E93E4D}" srcOrd="6" destOrd="0" presId="urn:microsoft.com/office/officeart/2005/8/layout/process1"/>
    <dgm:cxn modelId="{499274AB-FDF2-4D47-A3A4-CB284378BD6B}" type="presParOf" srcId="{126252F6-78DF-4878-A432-F164190B82B8}" destId="{CEA8025C-AC6E-4CB2-8479-6DE7B6213B30}" srcOrd="7" destOrd="0" presId="urn:microsoft.com/office/officeart/2005/8/layout/process1"/>
    <dgm:cxn modelId="{F2F90FEE-1E75-49EB-96DA-961D5D4D5986}" type="presParOf" srcId="{CEA8025C-AC6E-4CB2-8479-6DE7B6213B30}" destId="{8C0BB5C9-0853-420D-8444-8BBC87B87827}" srcOrd="0" destOrd="0" presId="urn:microsoft.com/office/officeart/2005/8/layout/process1"/>
    <dgm:cxn modelId="{E66F6BA0-6FBA-4CCD-A60D-036F1B54F9E7}" type="presParOf" srcId="{126252F6-78DF-4878-A432-F164190B82B8}" destId="{0D899AC1-AF84-4D3D-96D6-C8F7CF24005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226020-5968-4A38-8DD7-8DD7B608363F}">
      <dsp:nvSpPr>
        <dsp:cNvPr id="0" name=""/>
        <dsp:cNvSpPr/>
      </dsp:nvSpPr>
      <dsp:spPr>
        <a:xfrm>
          <a:off x="5736" y="2458737"/>
          <a:ext cx="1778466" cy="2567660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libri Light" panose="020F0302020204030204"/>
            </a:rPr>
            <a:t>Project: Communicating Water Quality Reports &amp; Findings </a:t>
          </a:r>
          <a:endParaRPr lang="en-US" sz="1500" kern="1200" dirty="0"/>
        </a:p>
      </dsp:txBody>
      <dsp:txXfrm>
        <a:off x="57825" y="2510826"/>
        <a:ext cx="1674288" cy="2463482"/>
      </dsp:txXfrm>
    </dsp:sp>
    <dsp:sp modelId="{12D8AC05-00C0-42A9-AA77-AA15C1DE3FC6}">
      <dsp:nvSpPr>
        <dsp:cNvPr id="0" name=""/>
        <dsp:cNvSpPr/>
      </dsp:nvSpPr>
      <dsp:spPr>
        <a:xfrm>
          <a:off x="1962049" y="3522037"/>
          <a:ext cx="377034" cy="441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1962049" y="3610249"/>
        <a:ext cx="263924" cy="264635"/>
      </dsp:txXfrm>
    </dsp:sp>
    <dsp:sp modelId="{8C21B0AF-D262-4427-A1F8-E1A75CDD7ADF}">
      <dsp:nvSpPr>
        <dsp:cNvPr id="0" name=""/>
        <dsp:cNvSpPr/>
      </dsp:nvSpPr>
      <dsp:spPr>
        <a:xfrm>
          <a:off x="2495589" y="2458737"/>
          <a:ext cx="1778466" cy="2567660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libri Light" panose="020F0302020204030204"/>
            </a:rPr>
            <a:t>LISCIF Funding Priority: Data management and integration projects.</a:t>
          </a:r>
          <a:endParaRPr lang="en-US" sz="1500" kern="1200" dirty="0"/>
        </a:p>
      </dsp:txBody>
      <dsp:txXfrm>
        <a:off x="2547678" y="2510826"/>
        <a:ext cx="1674288" cy="2463482"/>
      </dsp:txXfrm>
    </dsp:sp>
    <dsp:sp modelId="{87A4A648-CA3B-418D-AA8F-C58C4C4259CE}">
      <dsp:nvSpPr>
        <dsp:cNvPr id="0" name=""/>
        <dsp:cNvSpPr/>
      </dsp:nvSpPr>
      <dsp:spPr>
        <a:xfrm>
          <a:off x="4451902" y="3522037"/>
          <a:ext cx="377034" cy="441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451902" y="3610249"/>
        <a:ext cx="263924" cy="264635"/>
      </dsp:txXfrm>
    </dsp:sp>
    <dsp:sp modelId="{38879988-A3B0-45AA-8D84-C1BAD4E8667D}">
      <dsp:nvSpPr>
        <dsp:cNvPr id="0" name=""/>
        <dsp:cNvSpPr/>
      </dsp:nvSpPr>
      <dsp:spPr>
        <a:xfrm>
          <a:off x="4985442" y="2458737"/>
          <a:ext cx="1778466" cy="2567660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libri Light" panose="020F0302020204030204"/>
            </a:rPr>
            <a:t>CCMP Funding Theme: Informed and Engaged Public</a:t>
          </a:r>
          <a:endParaRPr lang="en-US" sz="1500" kern="1200" dirty="0"/>
        </a:p>
      </dsp:txBody>
      <dsp:txXfrm>
        <a:off x="5037531" y="2510826"/>
        <a:ext cx="1674288" cy="2463482"/>
      </dsp:txXfrm>
    </dsp:sp>
    <dsp:sp modelId="{D0887A62-9E03-4602-9B44-7CA1BA244C3E}">
      <dsp:nvSpPr>
        <dsp:cNvPr id="0" name=""/>
        <dsp:cNvSpPr/>
      </dsp:nvSpPr>
      <dsp:spPr>
        <a:xfrm>
          <a:off x="6941755" y="3522037"/>
          <a:ext cx="377034" cy="441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6941755" y="3610249"/>
        <a:ext cx="263924" cy="264635"/>
      </dsp:txXfrm>
    </dsp:sp>
    <dsp:sp modelId="{D8645113-AA3D-498E-B8FC-11C6A2E93E4D}">
      <dsp:nvSpPr>
        <dsp:cNvPr id="0" name=""/>
        <dsp:cNvSpPr/>
      </dsp:nvSpPr>
      <dsp:spPr>
        <a:xfrm>
          <a:off x="7475295" y="2458737"/>
          <a:ext cx="1778466" cy="2567660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libri Light" panose="020F0302020204030204"/>
            </a:rPr>
            <a:t>Impact: Effectively communicate water quality findings using environmental indicators and reports to educate diverse communities on the health of the Long Island Sound watershed. </a:t>
          </a:r>
        </a:p>
      </dsp:txBody>
      <dsp:txXfrm>
        <a:off x="7527384" y="2510826"/>
        <a:ext cx="1674288" cy="2463482"/>
      </dsp:txXfrm>
    </dsp:sp>
    <dsp:sp modelId="{CEA8025C-AC6E-4CB2-8479-6DE7B6213B30}">
      <dsp:nvSpPr>
        <dsp:cNvPr id="0" name=""/>
        <dsp:cNvSpPr/>
      </dsp:nvSpPr>
      <dsp:spPr>
        <a:xfrm>
          <a:off x="9431607" y="3522037"/>
          <a:ext cx="377034" cy="441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9431607" y="3610249"/>
        <a:ext cx="263924" cy="264635"/>
      </dsp:txXfrm>
    </dsp:sp>
    <dsp:sp modelId="{0D899AC1-AF84-4D3D-96D6-C8F7CF240051}">
      <dsp:nvSpPr>
        <dsp:cNvPr id="0" name=""/>
        <dsp:cNvSpPr/>
      </dsp:nvSpPr>
      <dsp:spPr>
        <a:xfrm>
          <a:off x="9965147" y="2458737"/>
          <a:ext cx="1778466" cy="2567660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libri Light" panose="020F0302020204030204"/>
            </a:rPr>
            <a:t>CCMP Action: IEP 2-4: Support efforts to assess the public’s understanding of Long Island Sound and its watershed.</a:t>
          </a:r>
          <a:endParaRPr lang="en-US" sz="1500" kern="1200" dirty="0"/>
        </a:p>
      </dsp:txBody>
      <dsp:txXfrm>
        <a:off x="10017236" y="2510826"/>
        <a:ext cx="1674288" cy="2463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4A1EA-3AF0-8E1F-FA66-9761DB352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3E3843-16D0-D40B-498B-FC12AB7F91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F7C2A-351A-CE84-C25A-71D46BB37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EB020-06F7-78CF-88DC-9640FE3B5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C796B-0B06-945C-ADC6-8EE29630A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1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BA169-D281-5CD4-F2F0-15BD605B6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A3277E-21F9-7D9D-88BB-085075AA6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2F8E4-CB39-0ACB-7772-E78F39851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1188-8DBE-BA9A-23CB-CBA6D65B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5BBD0-7510-51EA-FD97-DBDD07DD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8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1D2676-5737-F7C8-02BE-5D1EC6E4CF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DA0731-9F6B-8A0B-4A31-8F3C3B183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42814-420A-6670-4F73-7FE6B4E0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17AA2-2B0B-9AA3-7123-B2284B6D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16396-FC65-B473-EE26-55D1CB3CC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0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2C0AB-3C4B-971B-7084-59B5F1AD1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C758B-0DC5-E0D2-847B-FE0F3BA2B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C2BFE-876C-8F2D-4DCD-26157891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F63A4-4B05-E988-73F2-04D4C03D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E6090-79A0-AB22-F14F-12A13EAC5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18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1F0E-F473-8DA3-278A-D154AB96E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92E24-E953-E348-B8C6-54519999D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5557C-A05F-7BF3-F5D6-5DE28068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21B5A-4724-B9FF-4ED2-EBB6515F6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2BB0A-1958-8835-B18F-E2580CBE5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3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D2554-53D5-B8B0-A724-1B62DEAF4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8156F-E221-BC2D-25E3-CE7B2C81BD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55AEE-919D-A310-CD47-362178EC5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97530A-452E-E0F8-C15F-D1DA972A2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534ED-6563-7C63-C4BA-F9B75BA63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BF734-BEEB-64AE-7672-CF82D75A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9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9799-4440-1C67-2E39-3A3FC179C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A89DD-5F77-9CE2-AF90-66A7107A7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F69C5D-C90C-7A52-44BE-F0AFCBF7D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4607B-228F-4024-939E-20180514EE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00027B-DBF1-5175-91E6-A82BD2ABC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779115-82D7-D922-01BD-AF31B6BBF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0B5307-A939-533F-B84D-311ED9988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081FDF-521C-27EB-74FC-901528E3A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1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32646-17C3-6B5E-6930-347944EC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85407D-5204-F941-C55C-026E84976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C73E55-470C-1542-B87B-A776DA24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98743A-8915-81BA-A1D1-3E824EF30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3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E609C-873C-D813-DB82-233B95CC5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424163-25FD-1D32-C128-D1BE52199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83A9A-C949-D43B-3A2F-84933F976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8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1FDFE-E4FD-0A1D-8C24-09106A629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3A373-D63E-8EF0-ACF5-BDC5D3992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9D532-A31C-BF8E-E957-63686E5C74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EFDCD-E2B2-09B2-CD2E-AC81585F5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6EE85-6A65-2CCE-F6EE-FA4A4970C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C2CC5F-40E2-BB03-D9C8-E4D7BF67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3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FF10-9F73-7416-0D1A-64DBFF0E1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1067A2-1B18-5B5E-E270-BFD679A12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020C21-E3A6-7733-E4BA-9E423AFDF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36318-6445-C84F-711E-8D9347A07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81912-9C3A-F555-59B4-1F2A6EDA8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BAA61-8337-3C0D-7686-4A8A8CFBA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4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C5282-DB05-AD96-EC11-BC2C9DC79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CDEC0-7D77-0BB8-50AF-122185BC4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7DA53-F6A7-4DDB-4017-004A4527E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EC96FA-80E3-431B-B8FE-3911224D8E7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C1E17-6476-E9DA-0973-1C27BF368C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F0A96-97C9-65DF-FEAD-CE1D286DE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9200AD-A93D-4348-A4DD-140DCE008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8460BD6-57E0-EDCB-A089-2E9A79705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6109" y="138381"/>
            <a:ext cx="1924050" cy="82867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E4B9EE9-F98B-47C5-958C-441C94A136E3}"/>
              </a:ext>
            </a:extLst>
          </p:cNvPr>
          <p:cNvSpPr txBox="1">
            <a:spLocks/>
          </p:cNvSpPr>
          <p:nvPr/>
        </p:nvSpPr>
        <p:spPr>
          <a:xfrm>
            <a:off x="119130" y="-300424"/>
            <a:ext cx="8242875" cy="11532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sz="2000" b="1" dirty="0">
                <a:solidFill>
                  <a:schemeClr val="accent1"/>
                </a:solidFill>
                <a:latin typeface="Cambria"/>
                <a:ea typeface="Cambria"/>
                <a:cs typeface="Calibri Light"/>
              </a:rPr>
              <a:t>Long Island Sound Community Impact Fund (LISCIF26)</a:t>
            </a:r>
            <a:endParaRPr lang="en-US" sz="2000" b="1" dirty="0">
              <a:solidFill>
                <a:schemeClr val="accent1"/>
              </a:solidFill>
              <a:latin typeface="+mj-ea"/>
              <a:cs typeface="Calibri Light"/>
            </a:endParaRPr>
          </a:p>
          <a:p>
            <a:pPr algn="l">
              <a:lnSpc>
                <a:spcPct val="120000"/>
              </a:lnSpc>
            </a:pPr>
            <a:r>
              <a:rPr lang="en-US" sz="2000" b="1" dirty="0">
                <a:solidFill>
                  <a:schemeClr val="accent1"/>
                </a:solidFill>
                <a:latin typeface="Cambria"/>
                <a:ea typeface="Cambria"/>
                <a:cs typeface="Calibri Light"/>
              </a:rPr>
              <a:t>Project Impact Model Example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F63E91-15F9-E3F7-32A0-5CB834F368A6}"/>
              </a:ext>
            </a:extLst>
          </p:cNvPr>
          <p:cNvSpPr txBox="1">
            <a:spLocks/>
          </p:cNvSpPr>
          <p:nvPr/>
        </p:nvSpPr>
        <p:spPr>
          <a:xfrm>
            <a:off x="119129" y="1320169"/>
            <a:ext cx="8242875" cy="11532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sz="2000" b="1">
                <a:latin typeface="Cambria"/>
                <a:ea typeface="Cambria"/>
                <a:cs typeface="Calibri Light"/>
              </a:rPr>
              <a:t>Example 4: Communicating Water Quality Reports &amp; Findings </a:t>
            </a:r>
            <a:endParaRPr lang="en-US" sz="2000" b="1">
              <a:cs typeface="Calibri Light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BC3CD39-D0B1-5837-3D4A-50FF1F6E3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6810998"/>
              </p:ext>
            </p:extLst>
          </p:nvPr>
        </p:nvGraphicFramePr>
        <p:xfrm>
          <a:off x="221324" y="641985"/>
          <a:ext cx="11749351" cy="7485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 descr="G Island Sound Long Partnership&#10;&#10;AI-generated content may be incorrect.">
            <a:extLst>
              <a:ext uri="{FF2B5EF4-FFF2-40B4-BE49-F238E27FC236}">
                <a16:creationId xmlns:a16="http://schemas.microsoft.com/office/drawing/2014/main" id="{7371EBD0-5BA5-F1D6-96E4-7105E9F529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328" y="138381"/>
            <a:ext cx="826981" cy="82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67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6f27b0-25d9-4fc9-884b-6f1c03d3ba08">
      <Terms xmlns="http://schemas.microsoft.com/office/infopath/2007/PartnerControls"/>
    </lcf76f155ced4ddcb4097134ff3c332f>
    <_Flow_SignoffStatus xmlns="4e6f27b0-25d9-4fc9-884b-6f1c03d3ba08" xsi:nil="true"/>
    <Image xmlns="4e6f27b0-25d9-4fc9-884b-6f1c03d3ba08">
      <Url xsi:nil="true"/>
      <Description xsi:nil="true"/>
    </Image>
    <TaxCatchAll xmlns="d7caa5b5-a606-4829-a53c-826370b0a9c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9F71C6D8809C46811971DF8FD02633" ma:contentTypeVersion="21" ma:contentTypeDescription="Create a new document." ma:contentTypeScope="" ma:versionID="d22f817c07e7bd471f3645cb3aec0b9b">
  <xsd:schema xmlns:xsd="http://www.w3.org/2001/XMLSchema" xmlns:xs="http://www.w3.org/2001/XMLSchema" xmlns:p="http://schemas.microsoft.com/office/2006/metadata/properties" xmlns:ns2="d7caa5b5-a606-4829-a53c-826370b0a9c6" xmlns:ns3="4e6f27b0-25d9-4fc9-884b-6f1c03d3ba08" targetNamespace="http://schemas.microsoft.com/office/2006/metadata/properties" ma:root="true" ma:fieldsID="9796d4a7754edd3d6f2c24f81487c265" ns2:_="" ns3:_="">
    <xsd:import namespace="d7caa5b5-a606-4829-a53c-826370b0a9c6"/>
    <xsd:import namespace="4e6f27b0-25d9-4fc9-884b-6f1c03d3ba0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Imag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_Flow_SignoffStatu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aa5b5-a606-4829-a53c-826370b0a9c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5669ef3-25e0-4181-bf3e-339698eac534}" ma:internalName="TaxCatchAll" ma:showField="CatchAllData" ma:web="d7caa5b5-a606-4829-a53c-826370b0a9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6f27b0-25d9-4fc9-884b-6f1c03d3ba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Image" ma:index="20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1ddf12e-c323-4707-bbaf-c8121dd1dd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6" nillable="true" ma:displayName="Sign-off status" ma:internalName="Sign_x002d_off_x0020_status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35C698-4311-4E96-AAA9-0DA63D0E7103}">
  <ds:schemaRefs>
    <ds:schemaRef ds:uri="http://schemas.microsoft.com/office/2006/metadata/properties"/>
    <ds:schemaRef ds:uri="http://schemas.microsoft.com/office/infopath/2007/PartnerControls"/>
    <ds:schemaRef ds:uri="4e6f27b0-25d9-4fc9-884b-6f1c03d3ba08"/>
    <ds:schemaRef ds:uri="d7caa5b5-a606-4829-a53c-826370b0a9c6"/>
  </ds:schemaRefs>
</ds:datastoreItem>
</file>

<file path=customXml/itemProps2.xml><?xml version="1.0" encoding="utf-8"?>
<ds:datastoreItem xmlns:ds="http://schemas.openxmlformats.org/officeDocument/2006/customXml" ds:itemID="{28099BF4-75F0-4060-A884-3C27133537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DCED97-F576-4B8E-A32C-48BCA7E672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aa5b5-a606-4829-a53c-826370b0a9c6"/>
    <ds:schemaRef ds:uri="4e6f27b0-25d9-4fc9-884b-6f1c03d3ba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 Light</vt:lpstr>
      <vt:lpstr>Cambria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Shahela Begum</dc:creator>
  <cp:lastModifiedBy>Shahela Begum</cp:lastModifiedBy>
  <cp:revision>3</cp:revision>
  <dcterms:created xsi:type="dcterms:W3CDTF">2024-03-14T07:48:48Z</dcterms:created>
  <dcterms:modified xsi:type="dcterms:W3CDTF">2026-02-11T15:45:13Z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0x010100E39F71C6D8809C46811971DF8FD02633</vt:lpwstr>
  </property>
</Properties>
</file>